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65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18.12.2025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931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18.12.2025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3711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18.12.2025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1184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18.12.2025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8069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18.12.2025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3257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18.12.2025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806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18.12.2025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0539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18.12.2025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8750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18.12.2025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8927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18.12.2025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0186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18.12.2025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51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D3939D-D70A-4F9D-B732-969ED1320050}" type="datetimeFigureOut">
              <a:rPr lang="de-DE" smtClean="0"/>
              <a:t>18.12.2025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012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>
            <a:extLst>
              <a:ext uri="{FF2B5EF4-FFF2-40B4-BE49-F238E27FC236}">
                <a16:creationId xmlns:a16="http://schemas.microsoft.com/office/drawing/2014/main" id="{8858E82B-C75E-BD05-960C-9FB7F3783BF9}"/>
              </a:ext>
            </a:extLst>
          </p:cNvPr>
          <p:cNvSpPr txBox="1"/>
          <p:nvPr/>
        </p:nvSpPr>
        <p:spPr>
          <a:xfrm>
            <a:off x="7494495" y="6608034"/>
            <a:ext cx="165847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ERSTELLT MIT musely.ai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DA94579-913F-FD14-B059-6B686DC4A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41" y="528754"/>
            <a:ext cx="3092755" cy="278324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FEB1629-06DC-11A6-74E1-7F1E68370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1434" y="142453"/>
            <a:ext cx="4138143" cy="382799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B6A2A50-F4A8-3725-5276-B9E5C5673D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842" y="3399220"/>
            <a:ext cx="3550623" cy="3295182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1466670-BF37-3A26-FD02-8935A38268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1228" y="4063042"/>
            <a:ext cx="2728350" cy="2532268"/>
          </a:xfrm>
          <a:prstGeom prst="rect">
            <a:avLst/>
          </a:prstGeom>
        </p:spPr>
      </p:pic>
      <p:sp>
        <p:nvSpPr>
          <p:cNvPr id="30" name="Sprechblase: rechteckig mit abgerundeten Ecken 29">
            <a:extLst>
              <a:ext uri="{FF2B5EF4-FFF2-40B4-BE49-F238E27FC236}">
                <a16:creationId xmlns:a16="http://schemas.microsoft.com/office/drawing/2014/main" id="{75EFFA93-CF0F-9590-F556-538E8A08E349}"/>
              </a:ext>
            </a:extLst>
          </p:cNvPr>
          <p:cNvSpPr>
            <a:spLocks/>
          </p:cNvSpPr>
          <p:nvPr/>
        </p:nvSpPr>
        <p:spPr>
          <a:xfrm>
            <a:off x="2498563" y="1148145"/>
            <a:ext cx="1748905" cy="728135"/>
          </a:xfrm>
          <a:prstGeom prst="wedgeRoundRectCallout">
            <a:avLst>
              <a:gd name="adj1" fmla="val -75994"/>
              <a:gd name="adj2" fmla="val -4349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Ich bekomme einfach kein dreispaltiges Layout hin, ohne Tabellen zu benutzen!</a:t>
            </a:r>
          </a:p>
        </p:txBody>
      </p:sp>
      <p:sp>
        <p:nvSpPr>
          <p:cNvPr id="6" name="Sprechblase: rechteckig mit abgerundeten Ecken 5">
            <a:extLst>
              <a:ext uri="{FF2B5EF4-FFF2-40B4-BE49-F238E27FC236}">
                <a16:creationId xmlns:a16="http://schemas.microsoft.com/office/drawing/2014/main" id="{31A09B00-7805-DFAC-FDA9-FB0B2D301586}"/>
              </a:ext>
            </a:extLst>
          </p:cNvPr>
          <p:cNvSpPr>
            <a:spLocks/>
          </p:cNvSpPr>
          <p:nvPr/>
        </p:nvSpPr>
        <p:spPr>
          <a:xfrm>
            <a:off x="313112" y="2113487"/>
            <a:ext cx="1325907" cy="1064770"/>
          </a:xfrm>
          <a:prstGeom prst="wedgeRoundRectCallout">
            <a:avLst>
              <a:gd name="adj1" fmla="val 25536"/>
              <a:gd name="adj2" fmla="val -92211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Ich halte mich an die W3C‑Regeln, aber egal wie ich verschachtle – irgendwas verrutscht immer.</a:t>
            </a:r>
            <a:endParaRPr lang="de-DE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Sprechblase: rechteckig mit abgerundeten Ecken 30">
            <a:extLst>
              <a:ext uri="{FF2B5EF4-FFF2-40B4-BE49-F238E27FC236}">
                <a16:creationId xmlns:a16="http://schemas.microsoft.com/office/drawing/2014/main" id="{F6F39D6C-EC76-1751-EEBA-029C6B9AE8A8}"/>
              </a:ext>
            </a:extLst>
          </p:cNvPr>
          <p:cNvSpPr>
            <a:spLocks/>
          </p:cNvSpPr>
          <p:nvPr/>
        </p:nvSpPr>
        <p:spPr>
          <a:xfrm>
            <a:off x="6572248" y="510711"/>
            <a:ext cx="1748905" cy="1001502"/>
          </a:xfrm>
          <a:prstGeom prst="wedgeRoundRectCallout">
            <a:avLst>
              <a:gd name="adj1" fmla="val -65465"/>
              <a:gd name="adj2" fmla="val 3891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dirty="0">
                <a:latin typeface="Arial" panose="020B0604020202020204" pitchFamily="34" charset="0"/>
                <a:cs typeface="Arial" panose="020B0604020202020204" pitchFamily="34" charset="0"/>
              </a:rPr>
              <a:t>Zeig mal! </a:t>
            </a:r>
          </a:p>
          <a:p>
            <a:pPr algn="ctr"/>
            <a:r>
              <a:rPr lang="de-DE" sz="1050" dirty="0">
                <a:latin typeface="Arial" panose="020B0604020202020204" pitchFamily="34" charset="0"/>
                <a:cs typeface="Arial" panose="020B0604020202020204" pitchFamily="34" charset="0"/>
              </a:rPr>
              <a:t>Du hast viele einzelne Teile, aber noch kein klares Gerüst für die ganze Seite.</a:t>
            </a:r>
          </a:p>
        </p:txBody>
      </p:sp>
      <p:sp>
        <p:nvSpPr>
          <p:cNvPr id="18" name="Sprechblase: rechteckig mit abgerundeten Ecken 17">
            <a:extLst>
              <a:ext uri="{FF2B5EF4-FFF2-40B4-BE49-F238E27FC236}">
                <a16:creationId xmlns:a16="http://schemas.microsoft.com/office/drawing/2014/main" id="{6F6422A0-716F-4BB9-CEBE-7D4944217062}"/>
              </a:ext>
            </a:extLst>
          </p:cNvPr>
          <p:cNvSpPr/>
          <p:nvPr/>
        </p:nvSpPr>
        <p:spPr>
          <a:xfrm>
            <a:off x="3053248" y="2881972"/>
            <a:ext cx="1620975" cy="1089845"/>
          </a:xfrm>
          <a:prstGeom prst="wedgeRoundRectCallout">
            <a:avLst>
              <a:gd name="adj1" fmla="val -42237"/>
              <a:gd name="adj2" fmla="val 8556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dirty="0">
                <a:latin typeface="Arial" panose="020B0604020202020204" pitchFamily="34" charset="0"/>
                <a:cs typeface="Arial" panose="020B0604020202020204" pitchFamily="34" charset="0"/>
              </a:rPr>
              <a:t>Lass uns zuerst eine bestehende Seite analysieren: Welche Bereiche gibt es? Wie sind sie angeordnet?</a:t>
            </a:r>
          </a:p>
        </p:txBody>
      </p:sp>
      <p:sp>
        <p:nvSpPr>
          <p:cNvPr id="32" name="Sprechblase: rechteckig mit abgerundeten Ecken 31">
            <a:extLst>
              <a:ext uri="{FF2B5EF4-FFF2-40B4-BE49-F238E27FC236}">
                <a16:creationId xmlns:a16="http://schemas.microsoft.com/office/drawing/2014/main" id="{6FD15C49-A444-B533-0080-2BBF261E3644}"/>
              </a:ext>
            </a:extLst>
          </p:cNvPr>
          <p:cNvSpPr/>
          <p:nvPr/>
        </p:nvSpPr>
        <p:spPr>
          <a:xfrm>
            <a:off x="3520264" y="5200456"/>
            <a:ext cx="1051736" cy="1493946"/>
          </a:xfrm>
          <a:prstGeom prst="wedgeRoundRectCallout">
            <a:avLst>
              <a:gd name="adj1" fmla="val -173900"/>
              <a:gd name="adj2" fmla="val -2116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Aber das habe ich schon versucht - ich habe die Webseite einfach nicht verstanden!</a:t>
            </a:r>
            <a:endParaRPr lang="de-DE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Denkblase: wolkenförmig 15">
            <a:extLst>
              <a:ext uri="{FF2B5EF4-FFF2-40B4-BE49-F238E27FC236}">
                <a16:creationId xmlns:a16="http://schemas.microsoft.com/office/drawing/2014/main" id="{CCFBF56D-6C3A-C625-3EAA-8B3D4A7F7DAF}"/>
              </a:ext>
            </a:extLst>
          </p:cNvPr>
          <p:cNvSpPr/>
          <p:nvPr/>
        </p:nvSpPr>
        <p:spPr>
          <a:xfrm rot="247287">
            <a:off x="7216142" y="3519967"/>
            <a:ext cx="1702951" cy="1259664"/>
          </a:xfrm>
          <a:prstGeom prst="cloudCallout">
            <a:avLst>
              <a:gd name="adj1" fmla="val -39456"/>
              <a:gd name="adj2" fmla="val 6178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dirty="0">
                <a:latin typeface="Arial" panose="020B0604020202020204" pitchFamily="34" charset="0"/>
                <a:cs typeface="Arial" panose="020B0604020202020204" pitchFamily="34" charset="0"/>
              </a:rPr>
              <a:t>Auch das Analysieren und Lesen will gelernt sein!</a:t>
            </a:r>
          </a:p>
        </p:txBody>
      </p:sp>
    </p:spTree>
    <p:extLst>
      <p:ext uri="{BB962C8B-B14F-4D97-AF65-F5344CB8AC3E}">
        <p14:creationId xmlns:p14="http://schemas.microsoft.com/office/powerpoint/2010/main" val="339544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98</Words>
  <Application>Microsoft Office PowerPoint</Application>
  <PresentationFormat>Bildschirmpräsentation (4:3)</PresentationFormat>
  <Paragraphs>8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Stefanie Jäckel</dc:creator>
  <cp:lastModifiedBy>Stefanie Jäckel</cp:lastModifiedBy>
  <cp:revision>30</cp:revision>
  <dcterms:created xsi:type="dcterms:W3CDTF">2025-12-15T10:29:01Z</dcterms:created>
  <dcterms:modified xsi:type="dcterms:W3CDTF">2025-12-18T10:16:35Z</dcterms:modified>
</cp:coreProperties>
</file>